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1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147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39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29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08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838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11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03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60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083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36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975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23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1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1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02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082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E47D10-11DA-4E97-B1B1-C8A32ADA2AA3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8E2CB-A554-4518-94F4-E2B8AF54BD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328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COLLAGE DE MIS SUEÑOS </a:t>
            </a:r>
            <a:br>
              <a:rPr lang="es-CO" dirty="0" smtClean="0"/>
            </a:br>
            <a:r>
              <a:rPr lang="es-CO" dirty="0" smtClean="0"/>
              <a:t>MARIANA JARAMILLO GÓMEZ</a:t>
            </a:r>
            <a:br>
              <a:rPr lang="es-CO" dirty="0" smtClean="0"/>
            </a:br>
            <a:r>
              <a:rPr lang="es-CO" dirty="0" smtClean="0"/>
              <a:t>#9</a:t>
            </a:r>
            <a:br>
              <a:rPr lang="es-CO" dirty="0" smtClean="0"/>
            </a:br>
            <a:r>
              <a:rPr lang="es-CO" dirty="0" smtClean="0"/>
              <a:t>8°a    </a:t>
            </a:r>
            <a:endParaRPr lang="es-CO" dirty="0"/>
          </a:p>
        </p:txBody>
      </p:sp>
      <p:pic>
        <p:nvPicPr>
          <p:cNvPr id="1026" name="Picture 2" descr="http://www.pinfrases.com/wp-content/uploads/2013/11/n-13845096888kn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124">
            <a:off x="1153102" y="3553689"/>
            <a:ext cx="3748826" cy="24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1536">
            <a:off x="2851882" y="231095"/>
            <a:ext cx="2991706" cy="2243779"/>
          </a:xfrm>
          <a:prstGeom prst="rect">
            <a:avLst/>
          </a:prstGeom>
        </p:spPr>
      </p:pic>
      <p:pic>
        <p:nvPicPr>
          <p:cNvPr id="1026" name="Picture 2" descr="http://www.carmelitascallosa.com/administracion/slide/img1429170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233">
            <a:off x="279910" y="78523"/>
            <a:ext cx="2448370" cy="20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s.yavendras.com/casas%20modernas/casas-modernas-3-yavendr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347">
            <a:off x="9050686" y="383504"/>
            <a:ext cx="3118171" cy="21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ophiemihalko.com/wp-content/uploads/2013/12/make-your-dreams-come-tr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469">
            <a:off x="312544" y="2514775"/>
            <a:ext cx="2595562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asanga.com/antoniorios/files/2012/12/10202025-varias-palabras-alrededor-de-la-palabra-suenos-que-representa-nuestras-metas-en-la-vida-deseos-pas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165">
            <a:off x="8611724" y="3077014"/>
            <a:ext cx="3289445" cy="32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conferenciasmotivacionales.net/imagesnew2/0/1/0/0/0/6/9/1/5/3/4%20claves%20para%20conseguir%20objetiv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571">
            <a:off x="4922720" y="2942604"/>
            <a:ext cx="3550931" cy="23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SwSEK_tQTpBumenw30aGmLXz3g75Y7zlxXf8qfrAE1OVjwNTK7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82">
            <a:off x="6153387" y="170059"/>
            <a:ext cx="2570264" cy="21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pixabay.com/static/uploads/photo/2013/07/13/12/15/hand-159474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356">
            <a:off x="7542572" y="2174643"/>
            <a:ext cx="1363954" cy="14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_9cdxyL6oh_c/TFd8k_XSdmI/AAAAAAAAAcc/6evAfC01GRM/s1600/Happy+funny+smile+fac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205">
            <a:off x="6945386" y="5382885"/>
            <a:ext cx="1484045" cy="12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fondox.net/wallpapers/corazon-con-manos-14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791">
            <a:off x="2971611" y="3088389"/>
            <a:ext cx="2042575" cy="12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xQQEhUUEBQUFRQVFRQWFhUUFBQUFBQVFxYWFhUXFBcYHCggGBwlHBQVITIhJSsrLi4uGB8zODMtNyotLisBCgoKDg0OGxAQGywkICQsLCwsLCwsLCwsLCwsLCwsLCwsLCwsLCwsLCwsLCwsLCwsLCwsLCwsLCwsLCwsLCwsLP/AABEIAKgBLAMBEQACEQEDEQH/xAAbAAEAAgMBAQAAAAAAAAAAAAAAAQUDBAYCB//EAEgQAAIBAwMBBgMEBQgJAwUAAAECEQADIQQSMQUGEyJBUWEycYEUkaGxByNCwfAzNVJykrLR4RUWNGJjc4Ki8UOzwyR0g4TC/8QAGgEBAAMBAQEAAAAAAAAAAAAAAAIDBAEFBv/EADERAAICAQMDAgMHBQEBAAAAAAABAgMRBBIhEzFBIlEyYXEFFDOBobHwI5HB4fHRQ//aAAwDAQACEQMRAD8A5bo1i9Z2m60C4AkFpa2p8QP1iI960Qti5YRdq9NF170vmeuqa4WfgYkPzOHVl9YgEGa0xWe5iop6v5Gx0/oLai2brX0QkEojBpYxMbhhTM/4is9q54Lnq9i6XgjT9UUMti0G3lgE2yWfdjPzxmuqKhByl2LtXpIv1QX89yx6hYuFDa1G62UG9BtW5tO0Su5SQsqYkEjioVWKS3w5yY9PQq54kzQ6ebIe2UR9wchgW3KZU7Wg+hApJzlFxye5dVRS1Y+EmX2s6oqgLdAGy4hkrlTuge/EzVCqlJNItl0pYmsP2NPr3UmuJa7p9wD4YHwjcRBnyE/nUdLDZKW9eCF0IPnKOk6j0opaO3U3gxaXJCEMzEDcMSATEicjzrDDVRnYt0EUUZctr/I4P/RF3ujeuB+7lQWVYTna0n09Dxg17K1UN6gu5C+uOxuL5SyXeuu96qW0RQttwWZVUMtvAYTyRwfOuTjw2eTRLun5WP7ln2qFpbNpcI6uNsci3B3AjzXj6152glZKx55Xn6m27GnalWlk0+j2rdxGD3G3szKoWMQN0mRkD0xWjVKceY9hKC1Ek3xwYtGjXUIS6kKWYIWIJ2jJBg5ImB7UhRslukXT1qj2XjDNjUXl7pO5vOLm4BlIUKykH4TypmM4q5qUU+Cii2u61dWPH7Gz07TO7hl3Cdq3JcMVIB+HGRHlmJHlx5/3vp5XdmzW0Rm4vOOODJ2w09u0LQQkm4xBW40jy8WOBJE/Sr9LfOed3j2/YyVaSO/HjyZtL0O3et92lszBhxbkeZB4/I+dRlqmpZfPyNdijVXtjLuZNR0TYLZQ90Cdrs0mWAHiiecRGOPnTS6qyxyUl/PY8rU1wilhlPZuizqbiXXBZS224NxVpEiB5FgR8uM1qvrc6+DuihXXPfLktn1rOC+/+S2gqSd85yq8ny/CvPlpZKKPVrupdjijF1HqbAsl5ZS4kFpIPGWDD38vP3mtOnojhS8o8bWWzVrivhORFemZRQCgFAKAUAoBQEzQCgFAKAigJoBQHtbpHnXMArb+ukrK+ksSIjbjHlmM1nenUY7onv1Tytknx2MumtWGO6+m4ACBvIJMwTgzArvUk+ES02llFuUn78GFtUtp9iMe5DSN3iKecA4kYA/H2q5bnH5lT0cbJNt4Oi6J1/u7Soq72cqQSByWktEZx58iBWDUaRSi2+OCO/M/oXNzQLc23WuLKNL2zIJUiVWeG8UA8Vyip0rb4/YxajU9RYjHnwUHWbFnvgdFaZQVCvbDEqriIZJyAc4/3ZFa62sepkpu66GyxNbfcqr3Trt+41tv1dzcVIuAg7gJIOJBxVnVUFu8GnT1KG2POX49jqug9MfTuvelO7CAKk70eAIny+ITB8xWSeqhZwiqekuxKfsy06zffWXbNu0VtyrG6OJII2EQMTn+IrO6IVKU/Pg7pNcoSW5Zf+DPa6ilnbbeLZA7vY2FBUfCZwMDHqK8uVFs5OS5NU+m3w0UmvRdQ13u7UGZ3KCqzI3EgCIzkxXt0uUIpSZzU6eqFW4jrHZy1prG+5cuF5CuzQRcLAgbMSCCRAzjFZKdXZK3ao8eAq42JRl4T+pW2tVYt6Um2x75oVgwhrf9PbiMkCTyQYrXHq2XYkvSv7P2K5zio+l4ZZdmtTtZrxCiFtqGCqkQG3EoODgeLzqOrTbUF8zz7Ll47mfr+nsXW71QFOWdQsbzJPI+HgeWc0rtlXiuXn9C7Seuzc+EZen9aCd2tsKrGYXCyADzuhQTB5I4FZ79I5S3JfU26vLa2vn9kYdH0caq2xv39t5mFwblNxVEn9X8Q4Un5H8deOl8MeEiqeuhGWzHH7lummudP0jXXc3GDjKGSTu2quROf31TGUbZ8LuY7IStsynj/BXprH1z93cL2GLbirKN8bWJJBPhwZ9646/u2beGdUFJ7W8m3o+y6kG6IN22zQSx/WBZ8UcEyMD/ACqVt05wSjxkjDOXAokKG45YmNoSZVY8MHcD8oPsasdso4jg9KnRRdW+T5J6lpL10qhKwgkbmUfEqkDEiYA8/Ora7IL1IwOiya4XCKJhGDyMVqMeCKAUAoBQCgFAKAmgIoCaYGBQCgE10Ca4CK6DnNdcwQ2YAXd6kARj5VyqWVk9mMMSyvJ5CXAFUg7hwPMD39MVV6ZS9JuhuiuTPpvBvS6BvBHhb+jE4I+dXJ5Zh1CkmnF8P9zqOn9VgbjEAcn4kgbP1fqPYeVedq1v9KK9HpLYT3tcGfT37uoO6zbZ7MoHfAkKw3QpIMDEkehqUJxjHZa+SdmnnCzfWvp9WX+p1ff2gNqhrJ3bwAJUTKsRyACc+X31Cco1vJXTRc1l9vmZOiaFXZrpKPduRHeAHaIwEPkTiT9OKzT1SacccFXWl1E48Y/Uo+odQN25dQFkKbxbld0MCwg5wMY54qUK0vV3R9DBbqsx4cka3ZvVlXguzMRB8PpBJDTJ4jPrV+qTsS44PMu+zVJf03yu50tzqBJZLkRcADhwPECIEzziKwOLrfHcv6NdNOZs0uo9HW0iHRsRcyrd5cw6xzMYPtgZrXRqJWN7zya9N95eMvC/nBrWOpu7d1rHZdp2ttCmGUCD6MMgz51pVEF6oLuaXOWntynlJeSOmXBeNy/sDwG3sV3EKvhkfRQZHtWW/qxliPYp1dildtivC4+pT6e1qDpzqBaYW5U7iVyk4YqDu2ke3n6ZrR1a9+3PP+SdehjG5KTW3ksk1Ci226CcTgnaCQCZnyJ+tYo5lcmbLFQqXFLjHHu2anaHRq1pb6sViFe2YIHoVbn2g17Fb52s8nStRjtRbdnSHAe4CNxMKsggDCnI9q83V6hpuKfBVOK6mEb2ou3btvYXQAkEDJRoM5PI9Zjy+tRhqYxktseP1N0fsue3O7n2NEdSOmYpclrnBIllKx4Sh5YR9xrQ4K1bl2NWk08YxkpdzPo+qlrTWwTbUIyqfEHaR7nkCc+9SsjysGanRSdm9eHnn/Jb9NuWDbCPasm3tBBMBwR8JLEbtxI/gVFxw8ruU23ahWNT/wBfkc/2gv8Ad3SFLFpae8MtyCp+4xnnbV1cFJZIrWTgsIoCZyea0mJvIoBFAIoBQCgFAIoBQCKDIigEUOiKDIigEUAigOXvSBJBUhgQYx7EA/T7qSklx7ntwzKXD7G7p2a4XukDbt2zwdxE4/jzqiMHHGC6ep2yjF92ai3QT4wS3ExOB5H7qtm33Ry+uUsbSz6dpNTqgfs9q5c2LB2DC+HIEnJPpzWWbhB5ky+NyhFRbwy66P1pLNsWyH3KMGOSxJKkeRBkVC/S7vWiNOp3NxkvPB41Gsa0ylCAr4XOJ4Ye2T+VVRjuXPg9HiK9Rf67SfYtOLod2VCqsuJAJCjZ6gGME8eeIrEv61m3s2eDqdPGU/Twcfc6iztecsEm4xAnxbWLR/HvXtVaZQil8jVKySqUY90sFv2dtpcRjuYkyBB/kwcnHnMLVGqnKE0vBDS6izq7XHxyWGk1zWnBvIpZUCMlxfFBkjn5j866oxmsIwfa0nK7MfC/c8dNa9fYtbRnRX3b/mDtVlmIkYgCanKuFa9izTatU1uOOS81WidRbvam3KgEBpDQS24I4BnJLHOORWe5zcdtL5Mu6VknY/7GnfsubpKJ3e5mMKQA24bsAYySTj1rlM2koS5eCvUU+rdnllpfs3H0r2rFvcBaCvtYMI2CVtR8ZAxwPl5Vnrp23Jy7Z4/2bZahTWF3Oe6Y9u8pR1lFw5VyGfdkBzPln2+datRBQalDhndJpeq25eOxrafWKveLIdB4dzhW8AaAYI5wOBWlqWzL9jGqtt+E8c8MyajWFN11fCAAQB4QBEARgzH41hpcX6fJK6lW6vEOzf8A009HrC8OzsuGwIIngYPPl6VetPGLx3N2t19lEunV4/8ABpWc6hhG8jO+IMQGkg5B8oE8VKVsVBJf2Negq3wdsm8svLd20/8AtADrO7aruOYHKnE/vrsfkY9VddTNrOEy201juX36cFrMbxJ3hcHDH/dz/wCZrLfy8S79i6m+qdfq7+Tmu0aE3Tc3B1cypwGAjAZZJX688+1b6OIKOOx410cSz4ZVVeVCgFAKAUAoBQEUBNAKAUAoBQCgFAKA5rV6glQHQkrAJ4kcT7GKhFKXY9p0yrseH3PWnukIwQEoT8OZmOR9KPh4KLMuS3PleTP0fo1zVMSpRMwS84J5xzIFRskux6Lnivf7HU37h6agtW7vei6xM21K3LbgAFWUkyCFmQfu88707s59jybH94e7OGu5zF28xutcafEzEzIE+cD1zP1q2WYwUPkevo4RUU+/zLzSdJZFDX7Ya3kqrQQTgQwHGCaojLnjuQ+1pzVSUffk2ev9aNw93/6KgMEyWJg/E0yYIMfPM1GrTqHq8s8l32XQRqdD7Jv1AtcFy3ZAMDvATvYc/D8I/wAa2dZ1xw+TTHVKp7Jdzz0e1c073rd1cKwQlWHKk/DjKnmoaiKuxtfJuWpVEVPGUzx1vUs99lHjJ2qgkjcoWZOcHOfl6Upo6cUs/Mr61FkOtOPy+hfdN0NxQAIXeEaA0rHmDn1Wq7tTCHxHmVVK9vY/54Oh0+nbVo1p7xRN4JgbjCsTAMwJIBnOB74qV8d2YrPzIvTWUpdTz4/yV+o6PftMVt7roVlKuIVYcYYgtI9P+nmuyvjGW6XHBTslOXp5RZ6DT3dM9q2SA9w3G8JlfDks3oMgQPw5qM9RXKDmvB37vY59yq7XJY0z2itlZRJuOtsm0wLQnegCN0hhJ/wqemtdsWy6yu+SVcWT2WayuO7Qm8xwyqdoZpIIYE7Qs+dNTW7FlPsdVjivXz7mfW9IsaVS7lbyObjAMCxUK2EAb4SoI8XJIn5efPqqSiuPobNIq5Qe3uUPQ9I9xd1u0zqc7mUG2vp4jgcc/OvXsS7MzX48kjSd7dbvWNtk8I27Wkx4TIwRx9KpnFLsj19DZKNKxyYvt32PCy0yCpbwOZIbeARKx5e9drxY25eDBKVmqsbx2Ok6N1VFsP3h3WyI2+KLamTtU+RJb8qTr3tPBks/oycTj2cmSSSWO4z5mtiWDLKbl3PMV0iKAmKAigFATQCgIoBQE0AoBFAKAUAoBQHM668Sxx/KQY9D6A/MxUKFs8n0dk4z5Xg3+nOiKgSJ2MLknIaJaB8wKWZTbPP6MrrGpPC8fQ29GrOjMlzYZPlMBIz8/b3qDajzjJroi4zdHeOM8nnU3XINxyCqhiSvnIwdvK1Ku6D47Mz2aOUJYXKOkt9etHSoG2/yaju2AJDhRwPOZma8eymx3vGe/c9KuCSWCp0/UX1B2KHMj9kHy4+sHFbXBRw2/JZqpy6L2RyzUaxaa94N5WBuDEMdwwcwMexzzzWmc3swfPRlZ09uMPJf9NN2yu82nWw7bg3IQnyPnBABzWeF0G9ifJbZpXbXvm/V+6/9POkspdvd444DBwJAuGRG4+XJ+6o6q11R9Pdlcpy2bG8rPHy+htdV6ELmqRrNs2rJtks8FgGHIBJ5gLj3NU161qp7+Xng7ZXJQw1hFhpdDb07st26zK4AR7YCsq7cEhpEgk44wPWpRUdRHdjsUR1T00+DSstcsTac7XZSwYQylSx2kGTzJxmPpU+movMD2rJQ1en6j4aTN1NRc0xV77BkKEDawx+0RHkxgegxzVeoh1kljHJi+z6VPMovt4LbR9WtHZdvIAdrQSxBto8T7SQAT91cr0y2NZzn/Bmnq5dThGPqWut3rXd2ir7mWSY4BV/EfQ4x/hWSMJ1S9u56DrlZ8HdefY1enJdJNtSpzuYlwpDAEQs+fPpzW2pdpvtg8qdElmLfkoetG5dvMzM9rYVUIWLIxU5JgkEnHFXJweJJZPc0el6dHraWfJu9K7RFdyq22BdAVBG4mSSV9Sc1JxzHPk8rU0zWo2wy1x+ZrdN0KBu8usbhYkbRuXbmcEHxek+1UXWSij39kYQ25wksfIw2ZUuDYuObe8gd2d8ATDGPdePWr3hqLylk86qeMxzw/wCZPF3pxtadbnG8wyggwPiB5Pn/AOKujYpSwYtVQ4R3FfFWmERQCgFAIoBFAKAUAigEUBNAKARQCKAiKAmKARQFT1GyBtXIGBMTA8yaqhLEmmbKpN5kVrIqMwALF8KeSDj/AB/Cr4Scu5rjOTSl7G9odKN10Esu0AAAwGmZb38vvrNqJyiljyWX6jG2UMfX/Bb9ldati5dMAkKhBYbl2gwy+LAkkfOPaoRipIp11knCEkzdGkt33c3LcXC52oJU2wygrtX0z51n1Ns4Y2vgu0VqjFts09JpzpXZWty+4bVaVldoCOhB9Scj5VdFxtgpJmtXuU8LiOM5/wDTyjNYu7dRZ5dWKsI3gkydw5B9vWpxqTTeSFt8Lvw8Y8/7O2s6/v7XcmV3qCZkDYSdpBjJMV5saenbu9mRUI2xyzH07ohBa3pygAIlrhgHO79kH0E/MV2VbnLczDqI9PUKT7PDPNy6+/unYpteG4aQOQvlnAn0Ndrq3yxL2J6nXQtThGJg7RdOd7qjRC5dBQlxK+BhtiJONwkR6rjzq+mapTjY8e3zMcqI2pOPgoLnUtiMLoPeSAuYKQZZSp8zkZ4rXKCa3Iu09Uvwov4nydT0bp9srv1X6wAiLcsAD6kg5+/158sas3vauDTqK5aWLdfZ8P3+iNHV6ZLz3Et2mfTltodllUwDKueCCT4vOBzVSfSl6Xybozqhpk5LDx28m4Om6ewG7lnkLJk79xHGSfDjy9az2W22zWe55lerlDLj5NBrTWbqsXY2bni3NG/duO5cYgTIwOfrXp1b5V7ZLDRm1F8Yy3L1NmPq3VzbYfZ5ZS2HYp4WXaQHWfcxiD9DUqqcd/BtnrY26fLWGaTTb703VUvcY7nBBtgPnJgEGJ9Dj51TY5uxbe3g16LU0ygoL6P3Mq6q1ZKXLasWTam0kkQc7lGYOB7Z9asdTtW1kPtOnCUkz31Dq1y6/fCNuEhs5jxGD7Qs/wC7XFp9sdiKdNdVVHNpoXr5aR+zMgfeB+BNa4Q2/U8y/UTtly+PCMUVMoEUBFDmSYoMkRQ6TFDhEUBMUGSIodJihzIih0RQCKARQ4IoBtoCYoDxq2IQhVLEkYBAP4+VZr45kn4PR0GzEk3yUev0xtQCFDkjCiYkwQs+taKrIzW5GzbJel/l8z11BQnhtEwMghiSf311Ti/iMtMZSfqXJt9F0lzujc3JDGApnczgn4cR+1GayWWxjZsSNN9ClWvGDf0+pu6d1V7TBmAYLAZirSCUKzJ+LipW0qyODy+j6splpYstqgLhbb3JZFDKxYyFYgjlRG0/WsifQe1LOeTdTU3W1KWE1g07Oku6y5uYgC0rsAzZfYMqvrwcecVt3YimiiMYVKUZcSfb2L27otT3YunYFVApAaXQTKgiI8/pWGWorl6V7/3NX2bH+rz2fj5k6fq4QFFEsxzkggg+vpH7qurSxllGp0912pcP+JeDy67yd4RrtwKRdk+E4JAJyBgCPaqk5qba7GfUVyokoy7Muekt3CsoJci4QzeW6OJGDhT5+RrHq+rKW5x8HoUKtQwmcx1Xu1vu11UdbrMxbYSc8bZ42iMjzzit2mk5VJJ9jdKyumrnh/qy56T099UsPfRVadiG2WV1Hm8nwSR78V2VcYx4R5VX2jOdic/0NnSgWB3RuAm8Ng8LEDaCIxOPFz715vTsnLMV2PT1E1LGV/s5Xp+pvC49s+EvNsnHdwOTnJwJkQeK9uThGrf7cnj2J7uS4vaEB7QUnUbhPdMp5UiZg5BkD2g/TPptT1U8rGCudePVE5rqXTmW/qIC2rduWFpi25eCwHrALECeBzWxtyisE5WpxUGuSek95fQpb8QJBIYjaSJgmSBIBMD3qq66FbRfRppvLjxgtlLXk8O0OqsGdxDMvLDGcQeaortUbGpeSUtHa6+rL+xp62w9ttlz4hGZ3Ajyg/U/wK3RafKPLnJs14qRARQCKAUAigEUAigEUAigEUAoCaARQCKARQCgFAKAyEUBVdZSBu5OADjHyn+OKjXXGLaR6NOpnPCb7FTZ0zOLjEgEBQYEkls49MCuxiuyN9l7i48dxodW1oFS2NwZQfhnhiPQ4FHTHdu8kbd1keFwWvSesbL6u0wwZZ5IBzK/KT9DXXiSaRhupe1pd0dae086ncCRItrMEeILjy84An2j0rLsiokIVXSimzDe1tu5dLBWlg3wmJcz4gPckY+fmajFva1/MGe7dFoz3uotsuLtZWJKsrBlzO1lGMtzj2rCtO1ZmXb3Nun09kuU+3Pfk1em3xbMFFkFiCQCSZAYFv2ong+legkpPuel9oSlClNeXhmTrnUbbXldVXcwVdiHYgYSWYgecET602OKZj0tf3iO+3nb2MGha9bZWtt8J8JBx5wxn2+fNOpCb2+THqPidcBusPed3uNtUqSpJAIUDeFP7KzuMe5qqCcVjHk9WzRzlRHn1JFOnWbqO3csTaDnZI4ScAkgEnIrS8PECh0VQirJrEvbwzc1OsF60CrEXlMHcw7spPkI8LD186KpV9uxU9VKc/WXXWbS2tKy7c7kCv4d+/yZW5mNxMeU15emlOzUYf5o33yhXHdx8jm+m9aaxqCm1mc7V3u+RALTIBxFeu6oKOUebqIuyjcmklzhGXr+tdtSpNxbneLubau2IAUAhpmIEeR86hGLcGkd+zo1t9Sa7e5d/bBsZCxV1BKvAhTEjJwwPNYHR6syPfc4uO+D4NXsxq0ktcUvIMqxKyCBORmIP51cqlnJ52uts24h28o19SQWbbO2TtnnbJ2z9K3RWEfPcLsYoroG2gG2gEUAigEUAigG2gG2gG2gG2gJ20A20AigEUAigEUAigPRrhwiK6dKPW6aLrd2pG5D8MAcSSc+v51R615Pd3V2URa8YX5+xXJp2fadwLSV85BBkfMmr4rK5LXqFD047FzavdwoD20ZyQpmDjA8JHBAniq9uOzPJsi7bHsbweW3Bi7xGGiQZZBt4Hzrsa+TbKz0bfPYsui3btza6hyR8Jg+CCczGI5+lRtSzghTCuM054N/Qa9nO0klNyXLqk4O1sk5yeePeoWRWCyOnsi3KPGM/wCi9671O1qUt2/DvRiSRjahVgQ0fQ/QVTGHTk5HnynbOG338so9VYsd6LiKNu4QDOwwoDEA+4OZjJ9Kurk5LDJbrK4bcnjtb3fd77G9HZo7sNFray5K+YIOefOlcY1ttlmir6k9qXzKex0q8lhrlyO73LKBiSN3wtt4jPr55qEtRXKWyHc971KeJPj9zYGrs23gALtWN0ELnM7W4JHJHl86jVmL9fc877Us6ijCv818y7CaS8qm8gnYVLIxTzkXIXBIzyDPnXOvZue3t8zyq1NYi02yn0168too9tt1yArvJAVYlUExGAfoKnOytLdFo9O3TuOIy7FZ9q79WtW13OdzFj4SCIA5AgiMRUlNrDn2I16FysUovhfzBsdC0Qth7l0Oe7ILQBccQSNxzgD14wT5VK63hKGOSbi22knhe37Fro7tq8/egmMggkqhE+H0kwIrHLq5+Z2qqtV5t4y/LPN8jc2ydpJj1ia9CC4We55E7ZJyjGT2mOplAigEUAoBQCKAUAoBQCKAUAoBQCgJigEUAigEUOigPRFcOCKAwaqyD4jyAeCRIPkfUVxothZJLZngqf8ARiJ41Mt4WEHw+uPkcVleonGWMHpWznhLPDRIs/aJcn4GgBRliRk1p35XBUp9B/VHWX7Vs2NpRA4QkMAu8OBJlh6kDHuKxf1I2Zb8/oejCVN1Xp74Kbs/q3CKqlp33CCcQMkk/cfpW6aTeTz9TFufPsbjancvdKqhQFZmAlw0HvPF5eKfxqpw5yXV6l1wWOX+hX/YfspNtmV2JDFlJ2urQ3sRnH/R70is8sr1F29JxLY6m2GLXUnA8DBjO6Au3d8+fKfnWacGpLZwbNLzQ3auefrg2LfZhboVhqPFMOrrKqBmUM+vl7/Ou6i3p+pox6S71NRRn6j0O6tl5upsTxOiAl7gGQVY8CIO3bJjn1w1amvfmK58ZNNl9tnBg1mu0VrShnVHMg2sA3HKsC2fT1n5VYo6mdmHx7/IhLTxmv6ff+dzQ7Q9ojfWyVsttQtDuuz4h8CnJHqfl51dRo5V53vuXaK7pbm3nHhFN1TrlwFVt4VVJON53NAkmMceQq+Gkh55Llq4XPMlg0dGNrK5JCswB9SxJaY+n4VfZVlYO16muEnjsjsftAOFGy3cU78wYPhbaPUiaxzpkpLyyuvV1uEuyWePcrdNpltiFwPnPy/Otyis5PCu1VlvEmZoqRQIocEUOiKARQCKARQCKHBFDoigEUAigEUAiugRXAIoCYoBFAIoBFAeooCIocEUBo39Akk7BkEYGB9B9azXqxvg312x6WG+c/zBpaI7JW2IKsGGPC0HI/j1pHfxk1KVMoPqd2WNrXgssA4PiB8gVJWPXIj61OccxaM2njtlnwjd6dYa8wYDcLZdT5SCHXPri4PvqmL6aafk9NYscUufcs3JuBAoG/cSCIXCk/FxORH1FQ3bHknfWprau6PGm6fbuKzNJuNi3xKifT5j24+dXynxweVGbhZh9kyp6hqmt3GtXAWCA7X38T8DqVOcjg+/nXVWnFPyen15TeYdhZvrYt7+9cXJA2zNtgTwF9ajbX1FtayjxldbO1qpY+hX9Q7Q6hibakkHknJj5j+M1yvR0xalg9GqPRi3a/UbHTG3W0WO8Yv4LeNsNhp3YEj5cVddHeuCrTXqm3L7NYZi7RaDZYthmcMLhW7baD4s7SrLyoH581KE/Vg5S1ubXBpW9I5WAoVdwB8JmM8mfP8ACPeuKcZy4IWShB7k8v8AQt7WkVVAgesxmSBOan35MMrZN9zMFjHpQrbyIocEUOiKARQ4IodEUOCKHRFAIoBFAIocEUAih0RQCKARQCKARQExQERQExQ4eiKAimQIoBFAatzSIu5wMx6mBJ5iq5p90X12LtI1ukOO9UvDYAPzBBmPmv4muGqEPTlHV9ntKUW4vrcx/wBgz8yD99Z9Qt2Gi/T3uDaLjrOgMrtwCDJESFBAJ55OAPeD5GqVh9y6ucl27spu43PFwlEA2kWzmPIBjyOPLyitFccLKPO1G6ueJd+5z+vvC3dYt4kDFUxu3RMEjz5/H0q5SXYvVUnBOPGSscI8zIUtKos/XA+v45qfUilk7CNkJenuLRe3cB2R4d3oQuYJzz4fwrP1oyXBddo5WxcnL6lnd0zXAWXD8xwpHnOOePxqFNz37X2K3CquCxl4XLPOhst4jdALMwPO6NogVrayZtRfDhVG3H45+tcjCMeyMTk33EVM4IoBFAKARXAIroEUAoBQCgFAKAUAiuARXQIpkCKARQCKARQCKHRFDgigPVcOigFAKAyi1GzcrM9zNqwkC7eH9LP8la9bjfQGqZ2pJ+3ua6dM28yNO0RdVLz21tXA12zctpIVXttIwSZJtumeSVY0jh8Jl16cF6TrOkc7j+0Rt/MkVVP2IRNrr+plgFjYoAbnnMAEcxPy9/WEIZRorv6cso5DqOu3NCGZ52EEk8eJvL6cVPYo8sjbqHJ5ZUarTwNzBSJ+GeCZzNKbVlrAeolLCZviypQd2NpbaZnIgziBzSvTvduk+PY5PXJLEV+Z6fTKxYnd4jJ8bGfvPHtWhVxXgyS1d0ltcuDOGxE4p047t2OSrqz27c8EVMgKAUBZ9mrKvqrKuoZS8EESCIPINQnxEsqSc0mfSddoNBYjvremTdMb1QTETEj3FUJzfY2yjVHukU3bPoGnGmN+yioV2EFBCurMq5Ax+1M+1Trm84ZXfVHZuSLDonSdL9jtXLtmz/IqzuyL/RksxIqMpS3YTJVwhsTaXYz2ukaDVIwtW7LDgtaCgqY/pLwa5umu5JV1TXCRR9iOjWmOpS7bS53d3YC6gmBuGJ4mKnZJ8YKaK4vcms4Zb3l6YjFXGkDKSCCLYII5BqPr+Za+iuHg57XaLS6jX6e3Y7s2mU7xagAld7QdvrAHyqaclFtlMowlYlHt8jp9boen2IF63pkJEjeqAkDnmq05vtkvlGqPdIpe3nQ7FvTd7atrbZWXKAKCGMEEDB9Z9qnVJuWGVaiuKhlI6DTdntKUUnT2ZKr/AOmvoPaq3OXuXqqGOyOK6H0VG6nctOgNu2brbCJXbwgI/wCtT9KulL0ZMkK07Wn2R0Xa7ount6S69uzaVgFhlRQR41GCKhCTcu5ddXBQbSPmFaDAdx+jrp1q8l7vbaOQyRvUNEgzE1Ta2nwa9NCMk8o6S3pOntcNpU0xuAkFAqbgV5ER5RVeZ4yXqNTeMLJQazoli31SxbW2vd3EZmtkSkhbnAPA8IMVYpPYymVcVcljhnjtV0az9r0lpLa20uEhwgCyNw9PaR9aQk9rZy2uO+KS7nRavp2g04XvbenQGdu9UzETk88iq05vsXyhVHukVna/oem+yNds20UqFZWtgKCCyjMcgg1KEpbsMrurhsykfNq0GEUB6NCR5dgBJMAZJPAFDqTbwjD9pUjwMjnyAdRPtOY+cVFySRdGmW5KS4N24SrE6dbdxgQga4wCKxAY3NhEsokjJIkSB5VkVqfxvH87G9UpcRRcWtE1qxcFs97qboBu6guqs7TJgsdwAGAOBNY3buszL4V2Rc4vbhHP9Zuro7lxLgcpet2ryN8R7+14HBPluVrp/s1s00t/K8fsV217o4KfstqHtapXfftbvCy7jtXBIxMfEAK0P1rg7qNsKvpg6bqnUDfw2B5AcD6cVKMFE8p2MrrFgIIGecmJz8hUzk5uTyz2yA8gH5iajGEY9kRyyakcJoBFDhNAKHSKHC27J/7ZY/rj8jUJ/Cy2n40dP+lLjT//AJf/AI6hT5LtX4LTtL/NZ/5dj+9bqEPjLLfwv7Er/NH/AOmf/bp/9PzH/wAPyNL9F5/U3f8Amj+4Kld3I6X4WbPYn+V1v/3Df3nqNnZEqO8vqV/VOwty9euXBdQB3ZgCrSATMGpK1JYIS0zlJvJRdjrWzqFtTna11Z9dqXB+6p2fCU0rFqX1LT9KR/WWf6j/AJio09mWavui8/SB/sDfO3/eFQr+Iu1H4ZfW7u23bJ8+7X+1AH4kVAtzhIr9FoNmt1F3+nbsx/3q3/trUm/SkQjHFjf0MHa27v6fcb+kltvvZDSHxHLnmtnyeK1HnH0H9F/wX/6yfkaou7o26Xszf0HZd7eubUm4pUtcbaAd3jBjP1qLnmOCUaWrN+TB1C+rdX04UyUtsG9iUutH3EH611fhs5Jp3IdqP5w0PzP94Uh8LFv4kSO32hOouaS0pALtdAJ4GFP7qVvCbGojucUa/X9DrLWjdbl601pERSq2yGIBUDP3V2Li5cEbIzUMNrB8/irzHgVwYJIodPVu2WIVckkAfM4FG8LJ1LLwim1+g0dy+4LXNwkkjaZCLJZRtGIUnJqpW2KOcHrV5UUkzT6V0q2962Fc+JozwLc+MvnGOAJyR6UusxW8r/pJOTO26fbt3dU9tLVtbKAhSE2uxEKsODmTLesCvNsSjUnnkkm8nN9qNM6pdabj6fe4tsWYkMjeJc524YBvQ599On4nFefJ3O4qekXroIYQwODyWIngEcZjyrbxF4Kr4qxYZ0iGQCYyAcGRBAIz8jXU8nlzjteCa6QFAKAkUBNAKAUAoC27J/7ZY/r/ALjUJ/Cyyn40dP8ApREixH/F/wD4qunyX6rwWfab+az/AMux/et1GHxllv4X9je6HfW3oLT3PgWwrNgnwhZOBziuS5kyUGlWm/Y3NVrEs2GvKu5Am+EA8QiZH0qKTbwSclGO45r9HN83PtLnBe6GIHALbiY++rLVjBTpnnL+ZTda7Uau3qLqJcIVbjqo7u2YAJAyVzU4wi0VTumpNJmn2Mctr7TNyxuk4iSbbk12z4SNP4iPoPW+s6fTFRqOWBK/qy+BzwDFURi32Nk7Ix+I0P0hH/6Fv61v+8KlV8RDUfhs2e0Go7rRq/8AQbTN9Fu2yfyrkVmWCVjxDP0N7rN3urN675i03/aGK/iajHlpEpvEWyn6/wDzUf8Ak2fzt1OPxldn4X5Hy6tJgPoP6L/gv/1k/I1Rd3Rs0vZnvpnW9Q/Umss5NoPeAXYgwobb4onyHnXHFbMiNknbtfbk2OpqP9LaU+tp5/s3aL4GSl+NH+e547Ufzhofmf7wpD4GLfxImL9Iuoe02muWjDq10gwDBhBwRFKlnKZHUNrDRv8AaO6X6YzNlmtWiTxJJQnFcj8ZOx5qPllaTAKAyMlcBhvdSXSjvLgYr8JKidu7Ex9SPrVdsZSWImrSQjKeH7HOdQ64tx3FoWjbZdn6xWR9pKsV3JyCy+Z4xUY1y7yzk9SMFFYRXWde1gzbCgE5WAwBJEweeEX8am4KaxIYWclxoO1jhgLyjbjxDdKGQQYnjyMCfPkVnnpVjMTuDpr91NRaGlUARbCIoMqQ2x5DDEwePqOCBnjujLqMil4KtOg2UfupcmwG3bgB3hbaQFgDwwcmJMRWhXTb58nLeEzfvjxEeh2/RfCPyrVHseNY/WzxFSIERQ4TQCh0UAoBQCgN/oWrWzqLVx52o0mBJiDwKjJZWCdclGSbPoP+vml/4n9j/OqOlI2feIFH2s7X29RZNmwrQxXczACApDAKJ5kCpwraeWU3XqUcI9DtTY+wfZ/H3n2c2/hG3ds28zxNNj3ZO9aPT2/Ins52us2tMLOpDkruXC7gbZ4Bz6Ej5AUlW28oVXxUdsjW7H9fsaPvlcuVZwUIWSVEgFs4PFdnBywcpsjDKZ0X+vml/wCJ/Y/zqvpSLvvECi13aew+usahd/d20ZW8PikhwIE/7wqag9rRTK2LsUiu7a9bt6x7Zs7oVWB3CMkgiM+1Sri49yF9im1gs+1XamxqdKbVvfuJQ+JQBggnM1GEGnlllt0ZQwie0Haqxf0bWU37yLYyoA8LKTmfY0jBqWRZdGUNqI612ttXtEbK7+9ZLamVAWQVL5n2P30jW1LInepQwu5PVe1Ni7ou4Xfv7u2uVAWVKzmfY0UGpZE7ouG04mrjKdX2J7QWdGtwXt0uykbVngEGaqsg5djRRbGCeTpf9e9L/wAT+x/nVfSkX/eIHO6jtTbua+1qCrC1bVl4Bcyr5icZYeflVig1HBQ7k7FLwjz2i7TW7uo096yGPcmSGG2fEDA58gaRg0mmLLU5KS8HRr290sZ70e2zj7jVfSkX/eIFT2p7YWb+na1ZDkvAJYbQoBB9ZJxU4VtPLKrb4yjhHDVcZRQHYdR6FuBKAgjkeX0rJC7wzVOnyjldfoNytbcYYFT9fP8AfWlSz2KItwkn7HzS5aNpmS5hlaD+PHsRFTfyPdjJSSaIBwfUeY8x5E/hXDp6t3ScHOI8/Pn6/wCVMHGjrOx/V7do/rMOoYiW+IhYgAjLQoH+GZyX1N9ji4eS41mmF1xcbIuW1JQ52wW2ifULGfepUw8+xh1V7j6V3Mmw1oPOfPJ5NdB5oBQCgFAKAUAoBQCgFAKAUAigEUBNARQCgJoBQEUAmhwUAmh0UBFAKAUAoBQH2K5ZBrxk8HrbSn1XTARDAGODAk/Wr42exS6/c+Y9pey63rxfeUMQYEzHB+4x91b4S4IV6l1LbjJzWu7LPbAKvvnHwGR90+9ScjTXq4y7rBUXtK9ud1tvntYA/urucmlTi13J0e57ii38ZYEAg5YesCTifWuSxgPCWWfWuldOV9qjIURnlo8z71S5bEeQ/wCpPJvHoslhxHn5Co9XyOlzg5/UacqSCCM1epJmdpowVICKAUAoBFAIoBFARFAKAUBMUAoBQ4RQCgFAKAUAoBQCgFARQChwUAodFAKAUGD7RXjHsnl1mhw5DqfSZvAgyGOQRwPatkLfSY7KvWaGs6QQ0DA9TVkbFgrlU8lgnRlCCWkRMDzNV9V5LVUkiku6BWaQo5xIkg+1XKXHJTz4Lns9otrEGfUf51TdPjJbTDk6K9Y8JHqImKzKXJqceDiuvb18DH18hn0rdVh8owW5XDKBxV5Qea6dFAKAUAoBNAJoBNDgoMkUAoBQCgFAKAUAoBQETQE0BFAKAUOCgFAKHRQE1wH2evIPZFGcNTWARnkV2OSMivFgseJ/dVmcFeMlkmlG2DVW55LdvBUL06Lvw4q7qekpVfqLjT2AvlmqW8lyWDM1RJHD9rdQbj7EXC8mOSfT2rfp44WWYNRLc8I5dweIrUZTEa6cE0AoBQCaATQZE0BE0AmgImgFATQE0BBoBQE0OigIocFAKAmh0iaHBQCgJodFAKAAUB//2Q=="/>
          <p:cNvSpPr>
            <a:spLocks noChangeAspect="1" noChangeArrowheads="1"/>
          </p:cNvSpPr>
          <p:nvPr/>
        </p:nvSpPr>
        <p:spPr bwMode="auto">
          <a:xfrm>
            <a:off x="155575" y="-20574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6" descr="data:image/jpeg;base64,/9j/4AAQSkZJRgABAQAAAQABAAD/2wCEAAkGBxQQEhUUEBQUFRQVFRQWFhUUFBQUFBQVFxYWFhUXFBcYHCggGBwlHBQVITIhJSsrLi4uGB8zODMtNyotLisBCgoKDg0OGxAQGywkICQsLCwsLCwsLCwsLCwsLCwsLCwsLCwsLCwsLCwsLCwsLCwsLCwsLCwsLCwsLCwsLCwsLP/AABEIAKgBLAMBEQACEQEDEQH/xAAbAAEAAgMBAQAAAAAAAAAAAAAAAQUDBAYCB//EAEgQAAIBAwMBBgMEBQgJAwUAAAECEQADIQQSMQUGEyJBUWEycYEUkaGxByNCwfAzNVJykrLR4RUWNGJjc4Ki8UOzwyR0g4TC/8QAGgEBAAMBAQEAAAAAAAAAAAAAAAIDBAEFBv/EADERAAICAQMDAgMHBQEBAAAAAAABAgMRBBIhEzFBIlEyYXEFFDOBobHwI5HB4fHRQ//aAAwDAQACEQMRAD8A5bo1i9Z2m60C4AkFpa2p8QP1iI960Qti5YRdq9NF170vmeuqa4WfgYkPzOHVl9YgEGa0xWe5iop6v5Gx0/oLai2brX0QkEojBpYxMbhhTM/4is9q54Lnq9i6XgjT9UUMti0G3lgE2yWfdjPzxmuqKhByl2LtXpIv1QX89yx6hYuFDa1G62UG9BtW5tO0Su5SQsqYkEjioVWKS3w5yY9PQq54kzQ6ebIe2UR9wchgW3KZU7Wg+hApJzlFxye5dVRS1Y+EmX2s6oqgLdAGy4hkrlTuge/EzVCqlJNItl0pYmsP2NPr3UmuJa7p9wD4YHwjcRBnyE/nUdLDZKW9eCF0IPnKOk6j0opaO3U3gxaXJCEMzEDcMSATEicjzrDDVRnYt0EUUZctr/I4P/RF3ujeuB+7lQWVYTna0n09Dxg17K1UN6gu5C+uOxuL5SyXeuu96qW0RQttwWZVUMtvAYTyRwfOuTjw2eTRLun5WP7ln2qFpbNpcI6uNsci3B3AjzXj6152glZKx55Xn6m27GnalWlk0+j2rdxGD3G3szKoWMQN0mRkD0xWjVKceY9hKC1Ek3xwYtGjXUIS6kKWYIWIJ2jJBg5ImB7UhRslukXT1qj2XjDNjUXl7pO5vOLm4BlIUKykH4TypmM4q5qUU+Cii2u61dWPH7Gz07TO7hl3Cdq3JcMVIB+HGRHlmJHlx5/3vp5XdmzW0Rm4vOOODJ2w09u0LQQkm4xBW40jy8WOBJE/Sr9LfOed3j2/YyVaSO/HjyZtL0O3et92lszBhxbkeZB4/I+dRlqmpZfPyNdijVXtjLuZNR0TYLZQ90Cdrs0mWAHiiecRGOPnTS6qyxyUl/PY8rU1wilhlPZuizqbiXXBZS224NxVpEiB5FgR8uM1qvrc6+DuihXXPfLktn1rOC+/+S2gqSd85yq8ny/CvPlpZKKPVrupdjijF1HqbAsl5ZS4kFpIPGWDD38vP3mtOnojhS8o8bWWzVrivhORFemZRQCgFAKAUAoBQEzQCgFAKAigJoBQHtbpHnXMArb+ukrK+ksSIjbjHlmM1nenUY7onv1Tytknx2MumtWGO6+m4ACBvIJMwTgzArvUk+ES02llFuUn78GFtUtp9iMe5DSN3iKecA4kYA/H2q5bnH5lT0cbJNt4Oi6J1/u7Soq72cqQSByWktEZx58iBWDUaRSi2+OCO/M/oXNzQLc23WuLKNL2zIJUiVWeG8UA8Vyip0rb4/YxajU9RYjHnwUHWbFnvgdFaZQVCvbDEqriIZJyAc4/3ZFa62sepkpu66GyxNbfcqr3Trt+41tv1dzcVIuAg7gJIOJBxVnVUFu8GnT1KG2POX49jqug9MfTuvelO7CAKk70eAIny+ITB8xWSeqhZwiqekuxKfsy06zffWXbNu0VtyrG6OJII2EQMTn+IrO6IVKU/Pg7pNcoSW5Zf+DPa6ilnbbeLZA7vY2FBUfCZwMDHqK8uVFs5OS5NU+m3w0UmvRdQ13u7UGZ3KCqzI3EgCIzkxXt0uUIpSZzU6eqFW4jrHZy1prG+5cuF5CuzQRcLAgbMSCCRAzjFZKdXZK3ao8eAq42JRl4T+pW2tVYt6Um2x75oVgwhrf9PbiMkCTyQYrXHq2XYkvSv7P2K5zio+l4ZZdmtTtZrxCiFtqGCqkQG3EoODgeLzqOrTbUF8zz7Ll47mfr+nsXW71QFOWdQsbzJPI+HgeWc0rtlXiuXn9C7Seuzc+EZen9aCd2tsKrGYXCyADzuhQTB5I4FZ79I5S3JfU26vLa2vn9kYdH0caq2xv39t5mFwblNxVEn9X8Q4Un5H8deOl8MeEiqeuhGWzHH7lummudP0jXXc3GDjKGSTu2quROf31TGUbZ8LuY7IStsynj/BXprH1z93cL2GLbirKN8bWJJBPhwZ9646/u2beGdUFJ7W8m3o+y6kG6IN22zQSx/WBZ8UcEyMD/ACqVt05wSjxkjDOXAokKG45YmNoSZVY8MHcD8oPsasdso4jg9KnRRdW+T5J6lpL10qhKwgkbmUfEqkDEiYA8/Ora7IL1IwOiya4XCKJhGDyMVqMeCKAUAoBQCgFAKAmgIoCaYGBQCgE10Ca4CK6DnNdcwQ2YAXd6kARj5VyqWVk9mMMSyvJ5CXAFUg7hwPMD39MVV6ZS9JuhuiuTPpvBvS6BvBHhb+jE4I+dXJ5Zh1CkmnF8P9zqOn9VgbjEAcn4kgbP1fqPYeVedq1v9KK9HpLYT3tcGfT37uoO6zbZ7MoHfAkKw3QpIMDEkehqUJxjHZa+SdmnnCzfWvp9WX+p1ff2gNqhrJ3bwAJUTKsRyACc+X31Cco1vJXTRc1l9vmZOiaFXZrpKPduRHeAHaIwEPkTiT9OKzT1SacccFXWl1E48Y/Uo+odQN25dQFkKbxbld0MCwg5wMY54qUK0vV3R9DBbqsx4cka3ZvVlXguzMRB8PpBJDTJ4jPrV+qTsS44PMu+zVJf03yu50tzqBJZLkRcADhwPECIEzziKwOLrfHcv6NdNOZs0uo9HW0iHRsRcyrd5cw6xzMYPtgZrXRqJWN7zya9N95eMvC/nBrWOpu7d1rHZdp2ttCmGUCD6MMgz51pVEF6oLuaXOWntynlJeSOmXBeNy/sDwG3sV3EKvhkfRQZHtWW/qxliPYp1dildtivC4+pT6e1qDpzqBaYW5U7iVyk4YqDu2ke3n6ZrR1a9+3PP+SdehjG5KTW3ksk1Ci226CcTgnaCQCZnyJ+tYo5lcmbLFQqXFLjHHu2anaHRq1pb6sViFe2YIHoVbn2g17Fb52s8nStRjtRbdnSHAe4CNxMKsggDCnI9q83V6hpuKfBVOK6mEb2ou3btvYXQAkEDJRoM5PI9Zjy+tRhqYxktseP1N0fsue3O7n2NEdSOmYpclrnBIllKx4Sh5YR9xrQ4K1bl2NWk08YxkpdzPo+qlrTWwTbUIyqfEHaR7nkCc+9SsjysGanRSdm9eHnn/Jb9NuWDbCPasm3tBBMBwR8JLEbtxI/gVFxw8ruU23ahWNT/wBfkc/2gv8Ad3SFLFpae8MtyCp+4xnnbV1cFJZIrWTgsIoCZyea0mJvIoBFAIoBQCgFAIoBQCKDIigEUOiKDIigEUAigOXvSBJBUhgQYx7EA/T7qSklx7ntwzKXD7G7p2a4XukDbt2zwdxE4/jzqiMHHGC6ep2yjF92ai3QT4wS3ExOB5H7qtm33Ry+uUsbSz6dpNTqgfs9q5c2LB2DC+HIEnJPpzWWbhB5ky+NyhFRbwy66P1pLNsWyH3KMGOSxJKkeRBkVC/S7vWiNOp3NxkvPB41Gsa0ylCAr4XOJ4Ye2T+VVRjuXPg9HiK9Rf67SfYtOLod2VCqsuJAJCjZ6gGME8eeIrEv61m3s2eDqdPGU/Twcfc6iztecsEm4xAnxbWLR/HvXtVaZQil8jVKySqUY90sFv2dtpcRjuYkyBB/kwcnHnMLVGqnKE0vBDS6izq7XHxyWGk1zWnBvIpZUCMlxfFBkjn5j866oxmsIwfa0nK7MfC/c8dNa9fYtbRnRX3b/mDtVlmIkYgCanKuFa9izTatU1uOOS81WidRbvam3KgEBpDQS24I4BnJLHOORWe5zcdtL5Mu6VknY/7GnfsubpKJ3e5mMKQA24bsAYySTj1rlM2koS5eCvUU+rdnllpfs3H0r2rFvcBaCvtYMI2CVtR8ZAxwPl5Vnrp23Jy7Z4/2bZahTWF3Oe6Y9u8pR1lFw5VyGfdkBzPln2+datRBQalDhndJpeq25eOxrafWKveLIdB4dzhW8AaAYI5wOBWlqWzL9jGqtt+E8c8MyajWFN11fCAAQB4QBEARgzH41hpcX6fJK6lW6vEOzf8A009HrC8OzsuGwIIngYPPl6VetPGLx3N2t19lEunV4/8ABpWc6hhG8jO+IMQGkg5B8oE8VKVsVBJf2Negq3wdsm8svLd20/8AtADrO7aruOYHKnE/vrsfkY9VddTNrOEy201juX36cFrMbxJ3hcHDH/dz/wCZrLfy8S79i6m+qdfq7+Tmu0aE3Tc3B1cypwGAjAZZJX688+1b6OIKOOx410cSz4ZVVeVCgFAKAUAoBQEUBNAKAUAoBQCgFAKA5rV6glQHQkrAJ4kcT7GKhFKXY9p0yrseH3PWnukIwQEoT8OZmOR9KPh4KLMuS3PleTP0fo1zVMSpRMwS84J5xzIFRskux6Lnivf7HU37h6agtW7vei6xM21K3LbgAFWUkyCFmQfu88707s59jybH94e7OGu5zF28xutcafEzEzIE+cD1zP1q2WYwUPkevo4RUU+/zLzSdJZFDX7Ya3kqrQQTgQwHGCaojLnjuQ+1pzVSUffk2ev9aNw93/6KgMEyWJg/E0yYIMfPM1GrTqHq8s8l32XQRqdD7Jv1AtcFy3ZAMDvATvYc/D8I/wAa2dZ1xw+TTHVKp7Jdzz0e1c073rd1cKwQlWHKk/DjKnmoaiKuxtfJuWpVEVPGUzx1vUs99lHjJ2qgkjcoWZOcHOfl6Upo6cUs/Mr61FkOtOPy+hfdN0NxQAIXeEaA0rHmDn1Wq7tTCHxHmVVK9vY/54Oh0+nbVo1p7xRN4JgbjCsTAMwJIBnOB74qV8d2YrPzIvTWUpdTz4/yV+o6PftMVt7roVlKuIVYcYYgtI9P+nmuyvjGW6XHBTslOXp5RZ6DT3dM9q2SA9w3G8JlfDks3oMgQPw5qM9RXKDmvB37vY59yq7XJY0z2itlZRJuOtsm0wLQnegCN0hhJ/wqemtdsWy6yu+SVcWT2WayuO7Qm8xwyqdoZpIIYE7Qs+dNTW7FlPsdVjivXz7mfW9IsaVS7lbyObjAMCxUK2EAb4SoI8XJIn5efPqqSiuPobNIq5Qe3uUPQ9I9xd1u0zqc7mUG2vp4jgcc/OvXsS7MzX48kjSd7dbvWNtk8I27Wkx4TIwRx9KpnFLsj19DZKNKxyYvt32PCy0yCpbwOZIbeARKx5e9drxY25eDBKVmqsbx2Ok6N1VFsP3h3WyI2+KLamTtU+RJb8qTr3tPBks/oycTj2cmSSSWO4z5mtiWDLKbl3PMV0iKAmKAigFATQCgIoBQE0AoBFAKAUAoBQHM668Sxx/KQY9D6A/MxUKFs8n0dk4z5Xg3+nOiKgSJ2MLknIaJaB8wKWZTbPP6MrrGpPC8fQ29GrOjMlzYZPlMBIz8/b3qDajzjJroi4zdHeOM8nnU3XINxyCqhiSvnIwdvK1Ku6D47Mz2aOUJYXKOkt9etHSoG2/yaju2AJDhRwPOZma8eymx3vGe/c9KuCSWCp0/UX1B2KHMj9kHy4+sHFbXBRw2/JZqpy6L2RyzUaxaa94N5WBuDEMdwwcwMexzzzWmc3swfPRlZ09uMPJf9NN2yu82nWw7bg3IQnyPnBABzWeF0G9ifJbZpXbXvm/V+6/9POkspdvd444DBwJAuGRG4+XJ+6o6q11R9Pdlcpy2bG8rPHy+htdV6ELmqRrNs2rJtks8FgGHIBJ5gLj3NU161qp7+Xng7ZXJQw1hFhpdDb07st26zK4AR7YCsq7cEhpEgk44wPWpRUdRHdjsUR1T00+DSstcsTac7XZSwYQylSx2kGTzJxmPpU+movMD2rJQ1en6j4aTN1NRc0xV77BkKEDawx+0RHkxgegxzVeoh1kljHJi+z6VPMovt4LbR9WtHZdvIAdrQSxBto8T7SQAT91cr0y2NZzn/Bmnq5dThGPqWut3rXd2ir7mWSY4BV/EfQ4x/hWSMJ1S9u56DrlZ8HdefY1enJdJNtSpzuYlwpDAEQs+fPpzW2pdpvtg8qdElmLfkoetG5dvMzM9rYVUIWLIxU5JgkEnHFXJweJJZPc0el6dHraWfJu9K7RFdyq22BdAVBG4mSSV9Sc1JxzHPk8rU0zWo2wy1x+ZrdN0KBu8usbhYkbRuXbmcEHxek+1UXWSij39kYQ25wksfIw2ZUuDYuObe8gd2d8ATDGPdePWr3hqLylk86qeMxzw/wCZPF3pxtadbnG8wyggwPiB5Pn/AOKujYpSwYtVQ4R3FfFWmERQCgFAIoBFAKAUAigEUBNAKARQCKAiKAmKARQFT1GyBtXIGBMTA8yaqhLEmmbKpN5kVrIqMwALF8KeSDj/AB/Cr4Scu5rjOTSl7G9odKN10Esu0AAAwGmZb38vvrNqJyiljyWX6jG2UMfX/Bb9ldati5dMAkKhBYbl2gwy+LAkkfOPaoRipIp11knCEkzdGkt33c3LcXC52oJU2wygrtX0z51n1Ns4Y2vgu0VqjFts09JpzpXZWty+4bVaVldoCOhB9Scj5VdFxtgpJmtXuU8LiOM5/wDTyjNYu7dRZ5dWKsI3gkydw5B9vWpxqTTeSFt8Lvw8Y8/7O2s6/v7XcmV3qCZkDYSdpBjJMV5saenbu9mRUI2xyzH07ohBa3pygAIlrhgHO79kH0E/MV2VbnLczDqI9PUKT7PDPNy6+/unYpteG4aQOQvlnAn0Ndrq3yxL2J6nXQtThGJg7RdOd7qjRC5dBQlxK+BhtiJONwkR6rjzq+mapTjY8e3zMcqI2pOPgoLnUtiMLoPeSAuYKQZZSp8zkZ4rXKCa3Iu09Uvwov4nydT0bp9srv1X6wAiLcsAD6kg5+/158sas3vauDTqK5aWLdfZ8P3+iNHV6ZLz3Et2mfTltodllUwDKueCCT4vOBzVSfSl6Xybozqhpk5LDx28m4Om6ewG7lnkLJk79xHGSfDjy9az2W22zWe55lerlDLj5NBrTWbqsXY2bni3NG/duO5cYgTIwOfrXp1b5V7ZLDRm1F8Yy3L1NmPq3VzbYfZ5ZS2HYp4WXaQHWfcxiD9DUqqcd/BtnrY26fLWGaTTb703VUvcY7nBBtgPnJgEGJ9Dj51TY5uxbe3g16LU0ygoL6P3Mq6q1ZKXLasWTam0kkQc7lGYOB7Z9asdTtW1kPtOnCUkz31Dq1y6/fCNuEhs5jxGD7Qs/wC7XFp9sdiKdNdVVHNpoXr5aR+zMgfeB+BNa4Q2/U8y/UTtly+PCMUVMoEUBFDmSYoMkRQ6TFDhEUBMUGSIodJihzIih0RQCKARQ4IoBtoCYoDxq2IQhVLEkYBAP4+VZr45kn4PR0GzEk3yUev0xtQCFDkjCiYkwQs+taKrIzW5GzbJel/l8z11BQnhtEwMghiSf311Ti/iMtMZSfqXJt9F0lzujc3JDGApnczgn4cR+1GayWWxjZsSNN9ClWvGDf0+pu6d1V7TBmAYLAZirSCUKzJ+LipW0qyODy+j6splpYstqgLhbb3JZFDKxYyFYgjlRG0/WsifQe1LOeTdTU3W1KWE1g07Oku6y5uYgC0rsAzZfYMqvrwcecVt3YimiiMYVKUZcSfb2L27otT3YunYFVApAaXQTKgiI8/pWGWorl6V7/3NX2bH+rz2fj5k6fq4QFFEsxzkggg+vpH7qurSxllGp0912pcP+JeDy67yd4RrtwKRdk+E4JAJyBgCPaqk5qba7GfUVyokoy7Muekt3CsoJci4QzeW6OJGDhT5+RrHq+rKW5x8HoUKtQwmcx1Xu1vu11UdbrMxbYSc8bZ42iMjzzit2mk5VJJ9jdKyumrnh/qy56T099UsPfRVadiG2WV1Hm8nwSR78V2VcYx4R5VX2jOdic/0NnSgWB3RuAm8Ng8LEDaCIxOPFz715vTsnLMV2PT1E1LGV/s5Xp+pvC49s+EvNsnHdwOTnJwJkQeK9uThGrf7cnj2J7uS4vaEB7QUnUbhPdMp5UiZg5BkD2g/TPptT1U8rGCudePVE5rqXTmW/qIC2rduWFpi25eCwHrALECeBzWxtyisE5WpxUGuSek95fQpb8QJBIYjaSJgmSBIBMD3qq66FbRfRppvLjxgtlLXk8O0OqsGdxDMvLDGcQeaortUbGpeSUtHa6+rL+xp62w9ttlz4hGZ3Ajyg/U/wK3RafKPLnJs14qRARQCKAUAigEUAigEUAigEUAoCaARQCKARQCgFAKAyEUBVdZSBu5OADjHyn+OKjXXGLaR6NOpnPCb7FTZ0zOLjEgEBQYEkls49MCuxiuyN9l7i48dxodW1oFS2NwZQfhnhiPQ4FHTHdu8kbd1keFwWvSesbL6u0wwZZ5IBzK/KT9DXXiSaRhupe1pd0dae086ncCRItrMEeILjy84An2j0rLsiokIVXSimzDe1tu5dLBWlg3wmJcz4gPckY+fmajFva1/MGe7dFoz3uotsuLtZWJKsrBlzO1lGMtzj2rCtO1ZmXb3Nun09kuU+3Pfk1em3xbMFFkFiCQCSZAYFv2ong+legkpPuel9oSlClNeXhmTrnUbbXldVXcwVdiHYgYSWYgecET602OKZj0tf3iO+3nb2MGha9bZWtt8J8JBx5wxn2+fNOpCb2+THqPidcBusPed3uNtUqSpJAIUDeFP7KzuMe5qqCcVjHk9WzRzlRHn1JFOnWbqO3csTaDnZI4ScAkgEnIrS8PECh0VQirJrEvbwzc1OsF60CrEXlMHcw7spPkI8LD186KpV9uxU9VKc/WXXWbS2tKy7c7kCv4d+/yZW5mNxMeU15emlOzUYf5o33yhXHdx8jm+m9aaxqCm1mc7V3u+RALTIBxFeu6oKOUebqIuyjcmklzhGXr+tdtSpNxbneLubau2IAUAhpmIEeR86hGLcGkd+zo1t9Sa7e5d/bBsZCxV1BKvAhTEjJwwPNYHR6syPfc4uO+D4NXsxq0ktcUvIMqxKyCBORmIP51cqlnJ52uts24h28o19SQWbbO2TtnnbJ2z9K3RWEfPcLsYoroG2gG2gEUAigEUAigG2gG2gG2gG2gJ20A20AigEUAigEUAigPRrhwiK6dKPW6aLrd2pG5D8MAcSSc+v51R615Pd3V2URa8YX5+xXJp2fadwLSV85BBkfMmr4rK5LXqFD047FzavdwoD20ZyQpmDjA8JHBAniq9uOzPJsi7bHsbweW3Bi7xGGiQZZBt4Hzrsa+TbKz0bfPYsui3btza6hyR8Jg+CCczGI5+lRtSzghTCuM054N/Qa9nO0klNyXLqk4O1sk5yeePeoWRWCyOnsi3KPGM/wCi9671O1qUt2/DvRiSRjahVgQ0fQ/QVTGHTk5HnynbOG338so9VYsd6LiKNu4QDOwwoDEA+4OZjJ9Kurk5LDJbrK4bcnjtb3fd77G9HZo7sNFray5K+YIOefOlcY1ttlmir6k9qXzKex0q8lhrlyO73LKBiSN3wtt4jPr55qEtRXKWyHc971KeJPj9zYGrs23gALtWN0ELnM7W4JHJHl86jVmL9fc877Us6ijCv818y7CaS8qm8gnYVLIxTzkXIXBIzyDPnXOvZue3t8zyq1NYi02yn0168too9tt1yArvJAVYlUExGAfoKnOytLdFo9O3TuOIy7FZ9q79WtW13OdzFj4SCIA5AgiMRUlNrDn2I16FysUovhfzBsdC0Qth7l0Oe7ILQBccQSNxzgD14wT5VK63hKGOSbi22knhe37Fro7tq8/egmMggkqhE+H0kwIrHLq5+Z2qqtV5t4y/LPN8jc2ydpJj1ia9CC4We55E7ZJyjGT2mOplAigEUAoBQCKAUAoBQCKAUAoBQCgJigEUAigEUOigPRFcOCKAwaqyD4jyAeCRIPkfUVxothZJLZngqf8ARiJ41Mt4WEHw+uPkcVleonGWMHpWznhLPDRIs/aJcn4GgBRliRk1p35XBUp9B/VHWX7Vs2NpRA4QkMAu8OBJlh6kDHuKxf1I2Zb8/oejCVN1Xp74Kbs/q3CKqlp33CCcQMkk/cfpW6aTeTz9TFufPsbjancvdKqhQFZmAlw0HvPF5eKfxqpw5yXV6l1wWOX+hX/YfspNtmV2JDFlJ2urQ3sRnH/R70is8sr1F29JxLY6m2GLXUnA8DBjO6Au3d8+fKfnWacGpLZwbNLzQ3auefrg2LfZhboVhqPFMOrrKqBmUM+vl7/Ou6i3p+pox6S71NRRn6j0O6tl5upsTxOiAl7gGQVY8CIO3bJjn1w1amvfmK58ZNNl9tnBg1mu0VrShnVHMg2sA3HKsC2fT1n5VYo6mdmHx7/IhLTxmv6ff+dzQ7Q9ojfWyVsttQtDuuz4h8CnJHqfl51dRo5V53vuXaK7pbm3nHhFN1TrlwFVt4VVJON53NAkmMceQq+Gkh55Llq4XPMlg0dGNrK5JCswB9SxJaY+n4VfZVlYO16muEnjsjsftAOFGy3cU78wYPhbaPUiaxzpkpLyyuvV1uEuyWePcrdNpltiFwPnPy/Otyis5PCu1VlvEmZoqRQIocEUOiKARQCKARQCKHBFDoigEUAigEUAiugRXAIoCYoBFAIoBFAeooCIocEUBo39Akk7BkEYGB9B9azXqxvg312x6WG+c/zBpaI7JW2IKsGGPC0HI/j1pHfxk1KVMoPqd2WNrXgssA4PiB8gVJWPXIj61OccxaM2njtlnwjd6dYa8wYDcLZdT5SCHXPri4PvqmL6aafk9NYscUufcs3JuBAoG/cSCIXCk/FxORH1FQ3bHknfWprau6PGm6fbuKzNJuNi3xKifT5j24+dXynxweVGbhZh9kyp6hqmt3GtXAWCA7X38T8DqVOcjg+/nXVWnFPyen15TeYdhZvrYt7+9cXJA2zNtgTwF9ajbX1FtayjxldbO1qpY+hX9Q7Q6hibakkHknJj5j+M1yvR0xalg9GqPRi3a/UbHTG3W0WO8Yv4LeNsNhp3YEj5cVddHeuCrTXqm3L7NYZi7RaDZYthmcMLhW7baD4s7SrLyoH581KE/Vg5S1ubXBpW9I5WAoVdwB8JmM8mfP8ACPeuKcZy4IWShB7k8v8AQt7WkVVAgesxmSBOan35MMrZN9zMFjHpQrbyIocEUOiKARQ4IodEUOCKHRFAIoBFAIocEUAih0RQCKARQCKARQExQERQExQ4eiKAimQIoBFAatzSIu5wMx6mBJ5iq5p90X12LtI1ukOO9UvDYAPzBBmPmv4muGqEPTlHV9ntKUW4vrcx/wBgz8yD99Z9Qt2Gi/T3uDaLjrOgMrtwCDJESFBAJ55OAPeD5GqVh9y6ucl27spu43PFwlEA2kWzmPIBjyOPLyitFccLKPO1G6ueJd+5z+vvC3dYt4kDFUxu3RMEjz5/H0q5SXYvVUnBOPGSscI8zIUtKos/XA+v45qfUilk7CNkJenuLRe3cB2R4d3oQuYJzz4fwrP1oyXBddo5WxcnL6lnd0zXAWXD8xwpHnOOePxqFNz37X2K3CquCxl4XLPOhst4jdALMwPO6NogVrayZtRfDhVG3H45+tcjCMeyMTk33EVM4IoBFAKARXAIroEUAoBQCgFAKAUAiuARXQIpkCKARQCKARQCKHRFDgigPVcOigFAKAyi1GzcrM9zNqwkC7eH9LP8la9bjfQGqZ2pJ+3ua6dM28yNO0RdVLz21tXA12zctpIVXttIwSZJtumeSVY0jh8Jl16cF6TrOkc7j+0Rt/MkVVP2IRNrr+plgFjYoAbnnMAEcxPy9/WEIZRorv6cso5DqOu3NCGZ52EEk8eJvL6cVPYo8sjbqHJ5ZUarTwNzBSJ+GeCZzNKbVlrAeolLCZviypQd2NpbaZnIgziBzSvTvduk+PY5PXJLEV+Z6fTKxYnd4jJ8bGfvPHtWhVxXgyS1d0ltcuDOGxE4p047t2OSrqz27c8EVMgKAUBZ9mrKvqrKuoZS8EESCIPINQnxEsqSc0mfSddoNBYjvremTdMb1QTETEj3FUJzfY2yjVHukU3bPoGnGmN+yioV2EFBCurMq5Ax+1M+1Trm84ZXfVHZuSLDonSdL9jtXLtmz/IqzuyL/RksxIqMpS3YTJVwhsTaXYz2ukaDVIwtW7LDgtaCgqY/pLwa5umu5JV1TXCRR9iOjWmOpS7bS53d3YC6gmBuGJ4mKnZJ8YKaK4vcms4Zb3l6YjFXGkDKSCCLYII5BqPr+Za+iuHg57XaLS6jX6e3Y7s2mU7xagAld7QdvrAHyqaclFtlMowlYlHt8jp9boen2IF63pkJEjeqAkDnmq05vtkvlGqPdIpe3nQ7FvTd7atrbZWXKAKCGMEEDB9Z9qnVJuWGVaiuKhlI6DTdntKUUnT2ZKr/AOmvoPaq3OXuXqqGOyOK6H0VG6nctOgNu2brbCJXbwgI/wCtT9KulL0ZMkK07Wn2R0Xa7ount6S69uzaVgFhlRQR41GCKhCTcu5ddXBQbSPmFaDAdx+jrp1q8l7vbaOQyRvUNEgzE1Ta2nwa9NCMk8o6S3pOntcNpU0xuAkFAqbgV5ER5RVeZ4yXqNTeMLJQazoli31SxbW2vd3EZmtkSkhbnAPA8IMVYpPYymVcVcljhnjtV0az9r0lpLa20uEhwgCyNw9PaR9aQk9rZy2uO+KS7nRavp2g04XvbenQGdu9UzETk88iq05vsXyhVHukVna/oem+yNds20UqFZWtgKCCyjMcgg1KEpbsMrurhsykfNq0GEUB6NCR5dgBJMAZJPAFDqTbwjD9pUjwMjnyAdRPtOY+cVFySRdGmW5KS4N24SrE6dbdxgQga4wCKxAY3NhEsokjJIkSB5VkVqfxvH87G9UpcRRcWtE1qxcFs97qboBu6guqs7TJgsdwAGAOBNY3buszL4V2Rc4vbhHP9Zuro7lxLgcpet2ryN8R7+14HBPluVrp/s1s00t/K8fsV217o4KfstqHtapXfftbvCy7jtXBIxMfEAK0P1rg7qNsKvpg6bqnUDfw2B5AcD6cVKMFE8p2MrrFgIIGecmJz8hUzk5uTyz2yA8gH5iajGEY9kRyyakcJoBFDhNAKHSKHC27J/7ZY/rj8jUJ/Cy2n40dP+lLjT//AJf/AI6hT5LtX4LTtL/NZ/5dj+9bqEPjLLfwv7Er/NH/AOmf/bp/9PzH/wAPyNL9F5/U3f8Amj+4Kld3I6X4WbPYn+V1v/3Df3nqNnZEqO8vqV/VOwty9euXBdQB3ZgCrSATMGpK1JYIS0zlJvJRdjrWzqFtTna11Z9dqXB+6p2fCU0rFqX1LT9KR/WWf6j/AJio09mWavui8/SB/sDfO3/eFQr+Iu1H4ZfW7u23bJ8+7X+1AH4kVAtzhIr9FoNmt1F3+nbsx/3q3/trUm/SkQjHFjf0MHa27v6fcb+kltvvZDSHxHLnmtnyeK1HnH0H9F/wX/6yfkaou7o26Xszf0HZd7eubUm4pUtcbaAd3jBjP1qLnmOCUaWrN+TB1C+rdX04UyUtsG9iUutH3EH611fhs5Jp3IdqP5w0PzP94Uh8LFv4kSO32hOouaS0pALtdAJ4GFP7qVvCbGojucUa/X9DrLWjdbl601pERSq2yGIBUDP3V2Li5cEbIzUMNrB8/irzHgVwYJIodPVu2WIVckkAfM4FG8LJ1LLwim1+g0dy+4LXNwkkjaZCLJZRtGIUnJqpW2KOcHrV5UUkzT6V0q2962Fc+JozwLc+MvnGOAJyR6UusxW8r/pJOTO26fbt3dU9tLVtbKAhSE2uxEKsODmTLesCvNsSjUnnkkm8nN9qNM6pdabj6fe4tsWYkMjeJc524YBvQ599On4nFefJ3O4qekXroIYQwODyWIngEcZjyrbxF4Kr4qxYZ0iGQCYyAcGRBAIz8jXU8nlzjteCa6QFAKAkUBNAKAUAoC27J/7ZY/r/ALjUJ/Cyyn40dP8ApREixH/F/wD4qunyX6rwWfab+az/AMux/et1GHxllv4X9je6HfW3oLT3PgWwrNgnwhZOBziuS5kyUGlWm/Y3NVrEs2GvKu5Am+EA8QiZH0qKTbwSclGO45r9HN83PtLnBe6GIHALbiY++rLVjBTpnnL+ZTda7Uau3qLqJcIVbjqo7u2YAJAyVzU4wi0VTumpNJmn2Mctr7TNyxuk4iSbbk12z4SNP4iPoPW+s6fTFRqOWBK/qy+BzwDFURi32Nk7Ix+I0P0hH/6Fv61v+8KlV8RDUfhs2e0Go7rRq/8AQbTN9Fu2yfyrkVmWCVjxDP0N7rN3urN675i03/aGK/iajHlpEpvEWyn6/wDzUf8Ak2fzt1OPxldn4X5Hy6tJgPoP6L/gv/1k/I1Rd3Rs0vZnvpnW9Q/Umss5NoPeAXYgwobb4onyHnXHFbMiNknbtfbk2OpqP9LaU+tp5/s3aL4GSl+NH+e547Ufzhofmf7wpD4GLfxImL9Iuoe02muWjDq10gwDBhBwRFKlnKZHUNrDRv8AaO6X6YzNlmtWiTxJJQnFcj8ZOx5qPllaTAKAyMlcBhvdSXSjvLgYr8JKidu7Ex9SPrVdsZSWImrSQjKeH7HOdQ64tx3FoWjbZdn6xWR9pKsV3JyCy+Z4xUY1y7yzk9SMFFYRXWde1gzbCgE5WAwBJEweeEX8am4KaxIYWclxoO1jhgLyjbjxDdKGQQYnjyMCfPkVnnpVjMTuDpr91NRaGlUARbCIoMqQ2x5DDEwePqOCBnjujLqMil4KtOg2UfupcmwG3bgB3hbaQFgDwwcmJMRWhXTb58nLeEzfvjxEeh2/RfCPyrVHseNY/WzxFSIERQ4TQCh0UAoBQCgN/oWrWzqLVx52o0mBJiDwKjJZWCdclGSbPoP+vml/4n9j/OqOlI2feIFH2s7X29RZNmwrQxXczACApDAKJ5kCpwraeWU3XqUcI9DtTY+wfZ/H3n2c2/hG3ds28zxNNj3ZO9aPT2/Ins52us2tMLOpDkruXC7gbZ4Bz6Ej5AUlW28oVXxUdsjW7H9fsaPvlcuVZwUIWSVEgFs4PFdnBywcpsjDKZ0X+vml/wCJ/Y/zqvpSLvvECi13aew+usahd/d20ZW8PikhwIE/7wqag9rRTK2LsUiu7a9bt6x7Zs7oVWB3CMkgiM+1Sri49yF9im1gs+1XamxqdKbVvfuJQ+JQBggnM1GEGnlllt0ZQwie0Haqxf0bWU37yLYyoA8LKTmfY0jBqWRZdGUNqI612ttXtEbK7+9ZLamVAWQVL5n2P30jW1LInepQwu5PVe1Ni7ou4Xfv7u2uVAWVKzmfY0UGpZE7ouG04mrjKdX2J7QWdGtwXt0uykbVngEGaqsg5djRRbGCeTpf9e9L/wAT+x/nVfSkX/eIHO6jtTbua+1qCrC1bVl4Bcyr5icZYeflVig1HBQ7k7FLwjz2i7TW7uo096yGPcmSGG2fEDA58gaRg0mmLLU5KS8HRr290sZ70e2zj7jVfSkX/eIFT2p7YWb+na1ZDkvAJYbQoBB9ZJxU4VtPLKrb4yjhHDVcZRQHYdR6FuBKAgjkeX0rJC7wzVOnyjldfoNytbcYYFT9fP8AfWlSz2KItwkn7HzS5aNpmS5hlaD+PHsRFTfyPdjJSSaIBwfUeY8x5E/hXDp6t3ScHOI8/Pn6/wCVMHGjrOx/V7do/rMOoYiW+IhYgAjLQoH+GZyX1N9ji4eS41mmF1xcbIuW1JQ52wW2ifULGfepUw8+xh1V7j6V3Mmw1oPOfPJ5NdB5oBQCgFAKAUAoBQCgFAKAUAigEUBNARQCgJoBQEUAmhwUAmh0UBFAKAUAoBQH2K5ZBrxk8HrbSn1XTARDAGODAk/Wr42exS6/c+Y9pey63rxfeUMQYEzHB+4x91b4S4IV6l1LbjJzWu7LPbAKvvnHwGR90+9ScjTXq4y7rBUXtK9ud1tvntYA/urucmlTi13J0e57ii38ZYEAg5YesCTifWuSxgPCWWfWuldOV9qjIURnlo8z71S5bEeQ/wCpPJvHoslhxHn5Co9XyOlzg5/UacqSCCM1epJmdpowVICKAUAoBFAIoBFARFAKAUBMUAoBQ4RQCgFAKAUAoBQCgFARQChwUAodFAKAUGD7RXjHsnl1mhw5DqfSZvAgyGOQRwPatkLfSY7KvWaGs6QQ0DA9TVkbFgrlU8lgnRlCCWkRMDzNV9V5LVUkiku6BWaQo5xIkg+1XKXHJTz4Lns9otrEGfUf51TdPjJbTDk6K9Y8JHqImKzKXJqceDiuvb18DH18hn0rdVh8owW5XDKBxV5Qea6dFAKAUAoBNAJoBNDgoMkUAoBQCgFAKAUAoBQETQE0BFAKAUOCgFAKHRQE1wH2evIPZFGcNTWARnkV2OSMivFgseJ/dVmcFeMlkmlG2DVW55LdvBUL06Lvw4q7qekpVfqLjT2AvlmqW8lyWDM1RJHD9rdQbj7EXC8mOSfT2rfp44WWYNRLc8I5dweIrUZTEa6cE0AoBQCaATQZE0BE0AmgImgFATQE0BBoBQE0OigIocFAKAmh0iaHBQCgJodFAKAAUB//2Q=="/>
          <p:cNvSpPr>
            <a:spLocks noChangeAspect="1" noChangeArrowheads="1"/>
          </p:cNvSpPr>
          <p:nvPr/>
        </p:nvSpPr>
        <p:spPr bwMode="auto">
          <a:xfrm>
            <a:off x="307975" y="-204300"/>
            <a:ext cx="4596534" cy="25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85759">
            <a:off x="4182746" y="5267588"/>
            <a:ext cx="2395731" cy="1341610"/>
          </a:xfrm>
          <a:prstGeom prst="rect">
            <a:avLst/>
          </a:prstGeom>
        </p:spPr>
      </p:pic>
      <p:pic>
        <p:nvPicPr>
          <p:cNvPr id="10" name="Picture 4" descr="http://fscomps.fotosearch.com/compc/UNN/UNN456/u2450737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810">
            <a:off x="1271677" y="4860844"/>
            <a:ext cx="2378741" cy="18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4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Sector</vt:lpstr>
      <vt:lpstr>COLLAGE DE MIS SUEÑOS  MARIANA JARAMILLO GÓMEZ #9 8°a  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Sistemas</cp:lastModifiedBy>
  <cp:revision>5</cp:revision>
  <dcterms:created xsi:type="dcterms:W3CDTF">2015-05-04T16:03:57Z</dcterms:created>
  <dcterms:modified xsi:type="dcterms:W3CDTF">2015-05-11T15:38:38Z</dcterms:modified>
</cp:coreProperties>
</file>